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6" r:id="rId3"/>
  </p:sldMasterIdLst>
  <p:notesMasterIdLst>
    <p:notesMasterId r:id="rId6"/>
  </p:notesMasterIdLst>
  <p:sldIdLst>
    <p:sldId id="256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79"/>
    <p:restoredTop sz="50072"/>
  </p:normalViewPr>
  <p:slideViewPr>
    <p:cSldViewPr snapToGrid="0" snapToObjects="1">
      <p:cViewPr varScale="1">
        <p:scale>
          <a:sx n="52" d="100"/>
          <a:sy n="52" d="100"/>
        </p:scale>
        <p:origin x="1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B99DA-FE0D-DB48-A406-7E199409BA9D}" type="datetimeFigureOut">
              <a:rPr lang="en-US" smtClean="0"/>
              <a:t>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B27B2-BA2E-A94C-9CE9-4E45EFF2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9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1" r="5748" b="12873"/>
          <a:stretch/>
        </p:blipFill>
        <p:spPr>
          <a:xfrm>
            <a:off x="-3447" y="-11156"/>
            <a:ext cx="2084359" cy="889666"/>
          </a:xfrm>
          <a:prstGeom prst="rect">
            <a:avLst/>
          </a:prstGeom>
          <a:effectLst>
            <a:outerShdw blurRad="50800" dist="38100" dir="5400000" sx="95000" sy="95000" algn="t" rotWithShape="0">
              <a:prstClr val="black">
                <a:alpha val="33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-3447" y="768721"/>
            <a:ext cx="208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/>
                <a:latin typeface="Futura Medium" charset="0"/>
                <a:ea typeface="Futura Medium" charset="0"/>
                <a:cs typeface="Futura Medium" charset="0"/>
              </a:rPr>
              <a:t>National Science Foundation </a:t>
            </a:r>
          </a:p>
          <a:p>
            <a:r>
              <a:rPr lang="en-US" sz="1200" b="1" dirty="0" smtClean="0">
                <a:solidFill>
                  <a:schemeClr val="tx2"/>
                </a:solidFill>
                <a:effectLst/>
                <a:latin typeface="Futura Medium" charset="0"/>
                <a:ea typeface="Futura Medium" charset="0"/>
                <a:cs typeface="Futura Medium" charset="0"/>
              </a:rPr>
              <a:t>Science &amp; Technology Center</a:t>
            </a:r>
            <a:endParaRPr lang="en-US" sz="1200" b="1" dirty="0">
              <a:solidFill>
                <a:schemeClr val="tx2"/>
              </a:solidFill>
              <a:effectLst/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15" y="0"/>
            <a:ext cx="1266364" cy="12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2924"/>
            <a:ext cx="8915400" cy="15022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5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/>
              </a:buClr>
              <a:buFont typeface="Wingdings 2" pitchFamily="18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850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999"/>
            <a:ext cx="8913813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50" y="1430728"/>
            <a:ext cx="8286951" cy="48356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104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4988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Clr>
                <a:schemeClr val="accent1"/>
              </a:buClr>
              <a:buFont typeface="Wingdings 2" pitchFamily="18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680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350"/>
            </a:lvl6pPr>
            <a:lvl7pPr marL="1541860" indent="-258366">
              <a:defRPr sz="1350"/>
            </a:lvl7pPr>
            <a:lvl8pPr marL="1541860" indent="-258366">
              <a:defRPr sz="1350"/>
            </a:lvl8pPr>
            <a:lvl9pPr marL="1541860" indent="-258366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350"/>
            </a:lvl6pPr>
            <a:lvl7pPr marL="1541860" indent="-258366">
              <a:defRPr sz="1350"/>
            </a:lvl7pPr>
            <a:lvl8pPr marL="1541860" indent="-258366">
              <a:defRPr sz="1350"/>
            </a:lvl8pPr>
            <a:lvl9pPr marL="1541860" indent="-258366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692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5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200"/>
            </a:lvl6pPr>
            <a:lvl7pPr marL="1541860" indent="-258366">
              <a:defRPr sz="1200"/>
            </a:lvl7pPr>
            <a:lvl8pPr marL="1541860" indent="-258366">
              <a:defRPr sz="1200"/>
            </a:lvl8pPr>
            <a:lvl9pPr marL="1541860" indent="-258366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5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200"/>
            </a:lvl6pPr>
            <a:lvl7pPr marL="1541860" indent="-258366">
              <a:defRPr sz="1200"/>
            </a:lvl7pPr>
            <a:lvl8pPr marL="1541860" indent="-258366">
              <a:defRPr sz="1200"/>
            </a:lvl8pPr>
            <a:lvl9pPr marL="1541860" indent="-258366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61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152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3590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002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8" r="9612"/>
          <a:stretch/>
        </p:blipFill>
        <p:spPr>
          <a:xfrm>
            <a:off x="-12526" y="-2628"/>
            <a:ext cx="9156525" cy="110173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1" r="5748" b="12873"/>
          <a:stretch/>
        </p:blipFill>
        <p:spPr>
          <a:xfrm>
            <a:off x="-3446" y="-11156"/>
            <a:ext cx="1418714" cy="605549"/>
          </a:xfrm>
          <a:prstGeom prst="rect">
            <a:avLst/>
          </a:prstGeom>
          <a:effectLst>
            <a:outerShdw blurRad="50800" dist="38100" dir="5400000" sx="95000" sy="95000" algn="t" rotWithShape="0">
              <a:prstClr val="black">
                <a:alpha val="33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-63814" y="542063"/>
            <a:ext cx="172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edium" charset="0"/>
                <a:ea typeface="Futura Medium" charset="0"/>
                <a:cs typeface="Futura Medium" charset="0"/>
              </a:rPr>
              <a:t>National Science Foundation Science &amp; Technology Center</a:t>
            </a:r>
            <a:endParaRPr lang="en-US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30" y="1036"/>
            <a:ext cx="1020005" cy="10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5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2"/>
            <a:ext cx="3566160" cy="368617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500"/>
            </a:lvl6pPr>
            <a:lvl7pPr marL="1541860" indent="-258366">
              <a:defRPr sz="1500"/>
            </a:lvl7pPr>
            <a:lvl8pPr marL="1541860" indent="-258366">
              <a:defRPr sz="1500"/>
            </a:lvl8pPr>
            <a:lvl9pPr marL="1541860" indent="-258366"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/>
              </a:buClr>
              <a:buFont typeface="Wingdings 2" pitchFamily="18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3114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8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l" defTabSz="685800" rtl="0" eaLnBrk="1" latinLnBrk="0" hangingPunct="1">
              <a:spcBef>
                <a:spcPts val="15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6697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7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3085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7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8316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7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0546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9938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7425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2924"/>
            <a:ext cx="8915400" cy="15022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5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/>
              </a:buClr>
              <a:buFont typeface="Wingdings 2" pitchFamily="18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89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999"/>
            <a:ext cx="8913813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50" y="1430728"/>
            <a:ext cx="8286951" cy="48356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088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47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01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Clr>
                <a:schemeClr val="accent1"/>
              </a:buClr>
              <a:buFont typeface="Wingdings 2" pitchFamily="18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1480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350"/>
            </a:lvl6pPr>
            <a:lvl7pPr marL="1541860" indent="-258366">
              <a:defRPr sz="1350"/>
            </a:lvl7pPr>
            <a:lvl8pPr marL="1541860" indent="-258366">
              <a:defRPr sz="1350"/>
            </a:lvl8pPr>
            <a:lvl9pPr marL="1541860" indent="-258366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350"/>
            </a:lvl6pPr>
            <a:lvl7pPr marL="1541860" indent="-258366">
              <a:defRPr sz="1350"/>
            </a:lvl7pPr>
            <a:lvl8pPr marL="1541860" indent="-258366">
              <a:defRPr sz="1350"/>
            </a:lvl8pPr>
            <a:lvl9pPr marL="1541860" indent="-258366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0090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5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200"/>
            </a:lvl6pPr>
            <a:lvl7pPr marL="1541860" indent="-258366">
              <a:defRPr sz="1200"/>
            </a:lvl7pPr>
            <a:lvl8pPr marL="1541860" indent="-258366">
              <a:defRPr sz="1200"/>
            </a:lvl8pPr>
            <a:lvl9pPr marL="1541860" indent="-258366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5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200"/>
            </a:lvl6pPr>
            <a:lvl7pPr marL="1541860" indent="-258366">
              <a:defRPr sz="1200"/>
            </a:lvl7pPr>
            <a:lvl8pPr marL="1541860" indent="-258366">
              <a:defRPr sz="1200"/>
            </a:lvl8pPr>
            <a:lvl9pPr marL="1541860" indent="-258366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61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08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6898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7823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2"/>
            <a:ext cx="3566160" cy="368617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500"/>
            </a:lvl6pPr>
            <a:lvl7pPr marL="1541860" indent="-258366">
              <a:defRPr sz="1500"/>
            </a:lvl7pPr>
            <a:lvl8pPr marL="1541860" indent="-258366">
              <a:defRPr sz="1500"/>
            </a:lvl8pPr>
            <a:lvl9pPr marL="1541860" indent="-258366"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/>
              </a:buClr>
              <a:buFont typeface="Wingdings 2" pitchFamily="18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1254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8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l" defTabSz="685800" rtl="0" eaLnBrk="1" latinLnBrk="0" hangingPunct="1">
              <a:spcBef>
                <a:spcPts val="15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9228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7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187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7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334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7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1"/>
            <a:ext cx="2133600" cy="365125"/>
          </a:xfrm>
        </p:spPr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926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8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390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47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4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7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2108-7A2D-9842-98BD-E8965899BC97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C62E-84E3-5442-AEF5-A2AAC6BF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7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9651" y="25253"/>
            <a:ext cx="66977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7844"/>
            <a:ext cx="8135655" cy="449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fld id="{51062108-7A2D-9842-98BD-E8965899BC97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fld id="{D569C62E-84E3-5442-AEF5-A2AAC6BF6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5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3879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4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1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563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marL="0" indent="0"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1500"/>
        </a:spcBef>
        <a:buClr>
          <a:schemeClr val="accent1"/>
        </a:buClr>
        <a:buFont typeface="Wingdings 2" pitchFamily="18" charset="2"/>
        <a:buChar char="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52413" algn="l" defTabSz="685800" rtl="0" eaLnBrk="1" latinLnBrk="0" hangingPunct="1">
        <a:spcBef>
          <a:spcPts val="45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6288" indent="-261938" algn="l" defTabSz="685800" rtl="0" eaLnBrk="1" latinLnBrk="0" hangingPunct="1">
        <a:spcBef>
          <a:spcPts val="450"/>
        </a:spcBef>
        <a:buClr>
          <a:schemeClr val="accent1"/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28700" indent="-252413" algn="l" defTabSz="685800" rtl="0" eaLnBrk="1" latinLnBrk="0" hangingPunct="1">
        <a:spcBef>
          <a:spcPts val="45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90638" indent="-261938" algn="l" defTabSz="685800" rtl="0" eaLnBrk="1" latinLnBrk="0" hangingPunct="1">
        <a:spcBef>
          <a:spcPts val="450"/>
        </a:spcBef>
        <a:buClr>
          <a:schemeClr val="accent1"/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1860" indent="-258366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799035" indent="-258366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58366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315766" indent="-258366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35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3879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4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968E28-0B3B-7F48-A4FF-BD8C9A6BBE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1/25/18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A9E0C9-9E5A-AC47-927E-242DCC8AFCC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1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530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marL="0" indent="0"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1500"/>
        </a:spcBef>
        <a:buClr>
          <a:schemeClr val="accent1"/>
        </a:buClr>
        <a:buFont typeface="Wingdings 2" pitchFamily="18" charset="2"/>
        <a:buChar char="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52413" algn="l" defTabSz="685800" rtl="0" eaLnBrk="1" latinLnBrk="0" hangingPunct="1">
        <a:spcBef>
          <a:spcPts val="45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6288" indent="-261938" algn="l" defTabSz="685800" rtl="0" eaLnBrk="1" latinLnBrk="0" hangingPunct="1">
        <a:spcBef>
          <a:spcPts val="450"/>
        </a:spcBef>
        <a:buClr>
          <a:schemeClr val="accent1"/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28700" indent="-252413" algn="l" defTabSz="685800" rtl="0" eaLnBrk="1" latinLnBrk="0" hangingPunct="1">
        <a:spcBef>
          <a:spcPts val="45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90638" indent="-261938" algn="l" defTabSz="685800" rtl="0" eaLnBrk="1" latinLnBrk="0" hangingPunct="1">
        <a:spcBef>
          <a:spcPts val="450"/>
        </a:spcBef>
        <a:buClr>
          <a:schemeClr val="accent1"/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1860" indent="-258366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799035" indent="-258366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58366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315766" indent="-258366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35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42977"/>
            <a:ext cx="7772400" cy="982362"/>
          </a:xfrm>
        </p:spPr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0163" y="6450227"/>
            <a:ext cx="342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utura Medium" charset="0"/>
                <a:ea typeface="Futura Medium" charset="0"/>
                <a:cs typeface="Futura Medium" charset="0"/>
              </a:rPr>
              <a:t>NSF STC Award - 1231306</a:t>
            </a:r>
            <a:endParaRPr lang="en-US" dirty="0">
              <a:solidFill>
                <a:srgbClr val="002060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6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36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3">
      <a:dk1>
        <a:srgbClr val="123355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0B00D7"/>
      </a:accent2>
      <a:accent3>
        <a:srgbClr val="0C60FB"/>
      </a:accent3>
      <a:accent4>
        <a:srgbClr val="171D6C"/>
      </a:accent4>
      <a:accent5>
        <a:srgbClr val="4BACC6"/>
      </a:accent5>
      <a:accent6>
        <a:srgbClr val="008080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ceptio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>
        <a:noFill/>
        <a:ln w="57150" cmpd="sng">
          <a:solidFill>
            <a:schemeClr val="accent1"/>
          </a:solidFill>
        </a:ln>
        <a:scene3d>
          <a:camera prst="obliqueTopRight"/>
          <a:lightRig rig="threePt" dir="tl"/>
        </a:scene3d>
        <a:sp3d>
          <a:bevelT w="25400" h="25400"/>
        </a:sp3d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rceptio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>
        <a:noFill/>
        <a:ln w="57150" cmpd="sng">
          <a:solidFill>
            <a:schemeClr val="accent1"/>
          </a:solidFill>
        </a:ln>
        <a:scene3d>
          <a:camera prst="obliqueTopRight"/>
          <a:lightRig rig="threePt" dir="tl"/>
        </a:scene3d>
        <a:sp3d>
          <a:bevelT w="25400" h="25400"/>
        </a:sp3d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5517</TotalTime>
  <Words>5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Century Gothic</vt:lpstr>
      <vt:lpstr>Futura Medium</vt:lpstr>
      <vt:lpstr>Wingdings 2</vt:lpstr>
      <vt:lpstr>Arial</vt:lpstr>
      <vt:lpstr>Default Theme</vt:lpstr>
      <vt:lpstr>Perception</vt:lpstr>
      <vt:lpstr>1_Perception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2018-01-25T20:46:57Z</dcterms:created>
  <dcterms:modified xsi:type="dcterms:W3CDTF">2018-01-29T16:44:16Z</dcterms:modified>
</cp:coreProperties>
</file>